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7" r:id="rId2"/>
    <p:sldId id="258" r:id="rId3"/>
    <p:sldId id="259" r:id="rId4"/>
    <p:sldId id="266" r:id="rId5"/>
    <p:sldId id="267" r:id="rId6"/>
    <p:sldId id="268" r:id="rId7"/>
    <p:sldId id="278" r:id="rId8"/>
    <p:sldId id="272" r:id="rId9"/>
    <p:sldId id="275" r:id="rId10"/>
    <p:sldId id="256" r:id="rId11"/>
    <p:sldId id="260" r:id="rId12"/>
    <p:sldId id="262" r:id="rId13"/>
    <p:sldId id="274" r:id="rId14"/>
    <p:sldId id="276" r:id="rId15"/>
    <p:sldId id="263" r:id="rId16"/>
    <p:sldId id="261" r:id="rId17"/>
    <p:sldId id="264" r:id="rId18"/>
    <p:sldId id="265" r:id="rId19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Gordon" initials="NG" lastIdx="2" clrIdx="0">
    <p:extLst>
      <p:ext uri="{19B8F6BF-5375-455C-9EA6-DF929625EA0E}">
        <p15:presenceInfo xmlns:p15="http://schemas.microsoft.com/office/powerpoint/2012/main" userId="af2f726422be56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C2F3B-DE33-4F27-876E-57C29AC386A1}" v="225" dt="2020-04-15T08:42:45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558" y="-2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Gordon" userId="af2f726422be56fd" providerId="LiveId" clId="{E11F662F-01CB-48AE-8233-667CD8965C95}"/>
    <pc:docChg chg="custSel addSld delSld modSld sldOrd">
      <pc:chgData name="Natasha Gordon" userId="af2f726422be56fd" providerId="LiveId" clId="{E11F662F-01CB-48AE-8233-667CD8965C95}" dt="2020-04-15T08:44:54.900" v="746" actId="14734"/>
      <pc:docMkLst>
        <pc:docMk/>
      </pc:docMkLst>
      <pc:sldChg chg="delSp ord setBg">
        <pc:chgData name="Natasha Gordon" userId="af2f726422be56fd" providerId="LiveId" clId="{E11F662F-01CB-48AE-8233-667CD8965C95}" dt="2020-04-15T08:27:06.290" v="592"/>
        <pc:sldMkLst>
          <pc:docMk/>
          <pc:sldMk cId="4211449838" sldId="256"/>
        </pc:sldMkLst>
        <pc:spChg chg="del">
          <ac:chgData name="Natasha Gordon" userId="af2f726422be56fd" providerId="LiveId" clId="{E11F662F-01CB-48AE-8233-667CD8965C95}" dt="2020-04-14T19:38:22.267" v="227" actId="478"/>
          <ac:spMkLst>
            <pc:docMk/>
            <pc:sldMk cId="4211449838" sldId="256"/>
            <ac:spMk id="13" creationId="{5A7DC792-D257-4C90-A4FE-3D00EDDD4B84}"/>
          </ac:spMkLst>
        </pc:spChg>
        <pc:spChg chg="del">
          <ac:chgData name="Natasha Gordon" userId="af2f726422be56fd" providerId="LiveId" clId="{E11F662F-01CB-48AE-8233-667CD8965C95}" dt="2020-04-14T19:38:22.267" v="227" actId="478"/>
          <ac:spMkLst>
            <pc:docMk/>
            <pc:sldMk cId="4211449838" sldId="256"/>
            <ac:spMk id="14" creationId="{F60D8A25-C9C2-4B0E-9E87-B134F5178D64}"/>
          </ac:spMkLst>
        </pc:spChg>
        <pc:spChg chg="del">
          <ac:chgData name="Natasha Gordon" userId="af2f726422be56fd" providerId="LiveId" clId="{E11F662F-01CB-48AE-8233-667CD8965C95}" dt="2020-04-14T19:38:22.267" v="227" actId="478"/>
          <ac:spMkLst>
            <pc:docMk/>
            <pc:sldMk cId="4211449838" sldId="256"/>
            <ac:spMk id="15" creationId="{969864F8-31A0-40E0-A21C-8270CFF4902B}"/>
          </ac:spMkLst>
        </pc:spChg>
        <pc:spChg chg="del">
          <ac:chgData name="Natasha Gordon" userId="af2f726422be56fd" providerId="LiveId" clId="{E11F662F-01CB-48AE-8233-667CD8965C95}" dt="2020-04-14T19:38:22.267" v="227" actId="478"/>
          <ac:spMkLst>
            <pc:docMk/>
            <pc:sldMk cId="4211449838" sldId="256"/>
            <ac:spMk id="16" creationId="{5223DF69-8ECD-4E34-B5AE-DB6FBA4A10E4}"/>
          </ac:spMkLst>
        </pc:spChg>
        <pc:spChg chg="del">
          <ac:chgData name="Natasha Gordon" userId="af2f726422be56fd" providerId="LiveId" clId="{E11F662F-01CB-48AE-8233-667CD8965C95}" dt="2020-04-14T19:38:22.267" v="227" actId="478"/>
          <ac:spMkLst>
            <pc:docMk/>
            <pc:sldMk cId="4211449838" sldId="256"/>
            <ac:spMk id="17" creationId="{2A1EBD50-E3BC-4F3E-AB03-6284850E28FB}"/>
          </ac:spMkLst>
        </pc:spChg>
        <pc:spChg chg="del">
          <ac:chgData name="Natasha Gordon" userId="af2f726422be56fd" providerId="LiveId" clId="{E11F662F-01CB-48AE-8233-667CD8965C95}" dt="2020-04-14T19:38:22.267" v="227" actId="478"/>
          <ac:spMkLst>
            <pc:docMk/>
            <pc:sldMk cId="4211449838" sldId="256"/>
            <ac:spMk id="18" creationId="{B58FE222-9858-4A60-B5ED-D0049B62F091}"/>
          </ac:spMkLst>
        </pc:spChg>
        <pc:spChg chg="del">
          <ac:chgData name="Natasha Gordon" userId="af2f726422be56fd" providerId="LiveId" clId="{E11F662F-01CB-48AE-8233-667CD8965C95}" dt="2020-04-14T19:38:22.267" v="227" actId="478"/>
          <ac:spMkLst>
            <pc:docMk/>
            <pc:sldMk cId="4211449838" sldId="256"/>
            <ac:spMk id="19" creationId="{B188241A-3BDB-4837-B476-2EAB3BA08941}"/>
          </ac:spMkLst>
        </pc:spChg>
        <pc:spChg chg="del">
          <ac:chgData name="Natasha Gordon" userId="af2f726422be56fd" providerId="LiveId" clId="{E11F662F-01CB-48AE-8233-667CD8965C95}" dt="2020-04-14T19:38:22.267" v="227" actId="478"/>
          <ac:spMkLst>
            <pc:docMk/>
            <pc:sldMk cId="4211449838" sldId="256"/>
            <ac:spMk id="20" creationId="{D982F0C2-7AE4-4EF1-8D11-DC299A8FA2D4}"/>
          </ac:spMkLst>
        </pc:spChg>
        <pc:spChg chg="del">
          <ac:chgData name="Natasha Gordon" userId="af2f726422be56fd" providerId="LiveId" clId="{E11F662F-01CB-48AE-8233-667CD8965C95}" dt="2020-04-14T19:38:22.267" v="227" actId="478"/>
          <ac:spMkLst>
            <pc:docMk/>
            <pc:sldMk cId="4211449838" sldId="256"/>
            <ac:spMk id="21" creationId="{DC565594-A33D-4131-AA88-E5438B7ADAF4}"/>
          </ac:spMkLst>
        </pc:spChg>
        <pc:spChg chg="del">
          <ac:chgData name="Natasha Gordon" userId="af2f726422be56fd" providerId="LiveId" clId="{E11F662F-01CB-48AE-8233-667CD8965C95}" dt="2020-04-14T19:38:22.267" v="227" actId="478"/>
          <ac:spMkLst>
            <pc:docMk/>
            <pc:sldMk cId="4211449838" sldId="256"/>
            <ac:spMk id="22" creationId="{6D51E57C-28D5-4124-BD67-128D4592740C}"/>
          </ac:spMkLst>
        </pc:spChg>
      </pc:sldChg>
      <pc:sldChg chg="modSp">
        <pc:chgData name="Natasha Gordon" userId="af2f726422be56fd" providerId="LiveId" clId="{E11F662F-01CB-48AE-8233-667CD8965C95}" dt="2020-04-15T08:44:54.900" v="746" actId="14734"/>
        <pc:sldMkLst>
          <pc:docMk/>
          <pc:sldMk cId="0" sldId="257"/>
        </pc:sldMkLst>
        <pc:spChg chg="mod">
          <ac:chgData name="Natasha Gordon" userId="af2f726422be56fd" providerId="LiveId" clId="{E11F662F-01CB-48AE-8233-667CD8965C95}" dt="2020-04-15T08:44:27.111" v="745" actId="12"/>
          <ac:spMkLst>
            <pc:docMk/>
            <pc:sldMk cId="0" sldId="257"/>
            <ac:spMk id="5" creationId="{00000000-0000-0000-0000-000000000000}"/>
          </ac:spMkLst>
        </pc:spChg>
        <pc:spChg chg="mod">
          <ac:chgData name="Natasha Gordon" userId="af2f726422be56fd" providerId="LiveId" clId="{E11F662F-01CB-48AE-8233-667CD8965C95}" dt="2020-04-14T18:15:27.684" v="152"/>
          <ac:spMkLst>
            <pc:docMk/>
            <pc:sldMk cId="0" sldId="257"/>
            <ac:spMk id="10" creationId="{00000000-0000-0000-0000-000000000000}"/>
          </ac:spMkLst>
        </pc:spChg>
        <pc:spChg chg="mod">
          <ac:chgData name="Natasha Gordon" userId="af2f726422be56fd" providerId="LiveId" clId="{E11F662F-01CB-48AE-8233-667CD8965C95}" dt="2020-04-14T18:15:02.525" v="147" actId="20577"/>
          <ac:spMkLst>
            <pc:docMk/>
            <pc:sldMk cId="0" sldId="257"/>
            <ac:spMk id="11" creationId="{21B795B0-EE17-4319-900B-CB3F842EF012}"/>
          </ac:spMkLst>
        </pc:spChg>
        <pc:spChg chg="mod">
          <ac:chgData name="Natasha Gordon" userId="af2f726422be56fd" providerId="LiveId" clId="{E11F662F-01CB-48AE-8233-667CD8965C95}" dt="2020-04-15T08:44:10.222" v="742" actId="20577"/>
          <ac:spMkLst>
            <pc:docMk/>
            <pc:sldMk cId="0" sldId="257"/>
            <ac:spMk id="13" creationId="{F5FAADBA-1EF1-4F84-A39A-53F54171E4E8}"/>
          </ac:spMkLst>
        </pc:spChg>
        <pc:graphicFrameChg chg="mod modGraphic">
          <ac:chgData name="Natasha Gordon" userId="af2f726422be56fd" providerId="LiveId" clId="{E11F662F-01CB-48AE-8233-667CD8965C95}" dt="2020-04-15T08:44:54.900" v="746" actId="14734"/>
          <ac:graphicFrameMkLst>
            <pc:docMk/>
            <pc:sldMk cId="0" sldId="257"/>
            <ac:graphicFrameMk id="9" creationId="{3EAC4280-F23D-4E7B-9A67-E449338A6A87}"/>
          </ac:graphicFrameMkLst>
        </pc:graphicFrameChg>
      </pc:sldChg>
      <pc:sldChg chg="delSp modSp setBg">
        <pc:chgData name="Natasha Gordon" userId="af2f726422be56fd" providerId="LiveId" clId="{E11F662F-01CB-48AE-8233-667CD8965C95}" dt="2020-04-14T19:29:01.626" v="160" actId="478"/>
        <pc:sldMkLst>
          <pc:docMk/>
          <pc:sldMk cId="1025804888" sldId="258"/>
        </pc:sldMkLst>
        <pc:spChg chg="del">
          <ac:chgData name="Natasha Gordon" userId="af2f726422be56fd" providerId="LiveId" clId="{E11F662F-01CB-48AE-8233-667CD8965C95}" dt="2020-04-14T19:29:01.626" v="160" actId="478"/>
          <ac:spMkLst>
            <pc:docMk/>
            <pc:sldMk cId="1025804888" sldId="258"/>
            <ac:spMk id="6" creationId="{13EA6EAD-2774-40BC-AE47-647411BCE3D3}"/>
          </ac:spMkLst>
        </pc:spChg>
        <pc:spChg chg="mod">
          <ac:chgData name="Natasha Gordon" userId="af2f726422be56fd" providerId="LiveId" clId="{E11F662F-01CB-48AE-8233-667CD8965C95}" dt="2020-04-14T19:28:56.514" v="159" actId="14100"/>
          <ac:spMkLst>
            <pc:docMk/>
            <pc:sldMk cId="1025804888" sldId="258"/>
            <ac:spMk id="11" creationId="{97FA572F-0A10-4721-AD2D-E3692B2F90DF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12" creationId="{E9ECB102-4B14-4CD6-A304-0DD8486B3224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13" creationId="{28F2B022-0E5F-4D0D-A443-4D3EEFDAF020}"/>
          </ac:spMkLst>
        </pc:spChg>
        <pc:spChg chg="del">
          <ac:chgData name="Natasha Gordon" userId="af2f726422be56fd" providerId="LiveId" clId="{E11F662F-01CB-48AE-8233-667CD8965C95}" dt="2020-04-14T19:29:01.626" v="160" actId="478"/>
          <ac:spMkLst>
            <pc:docMk/>
            <pc:sldMk cId="1025804888" sldId="258"/>
            <ac:spMk id="14" creationId="{F68EF309-7362-40EA-BE9E-2A51E3CCD788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15" creationId="{207A44B0-2F66-49CB-A4E7-9D2EE9F418F7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16" creationId="{789DE4B7-0E59-497E-8FF5-2BCEBB6B2C2B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17" creationId="{E01FEFE1-5079-4242-B8A2-C42553B19B3A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18" creationId="{3D364C51-16A9-43DF-A2B9-35DC5F65C090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19" creationId="{D4E2181B-DD9F-44D4-9888-3767947C75EF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20" creationId="{7AD2877F-4958-47AA-9F56-70772347D052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21" creationId="{DBA82E70-D272-4D67-A78C-3EC2813512C5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22" creationId="{76601B02-DA3D-4D3E-836A-64B70F3DEA71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23" creationId="{5A68EDE6-E1F1-404D-B09B-89E64EFC50D0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24" creationId="{F951C04F-9B15-4DAF-8C34-FF7470783FC8}"/>
          </ac:spMkLst>
        </pc:spChg>
        <pc:spChg chg="del">
          <ac:chgData name="Natasha Gordon" userId="af2f726422be56fd" providerId="LiveId" clId="{E11F662F-01CB-48AE-8233-667CD8965C95}" dt="2020-04-14T19:28:28.660" v="157" actId="478"/>
          <ac:spMkLst>
            <pc:docMk/>
            <pc:sldMk cId="1025804888" sldId="258"/>
            <ac:spMk id="25" creationId="{9FBFA02C-2DA4-4C1D-9403-668DCBB14056}"/>
          </ac:spMkLst>
        </pc:spChg>
      </pc:sldChg>
      <pc:sldChg chg="addSp delSp modSp setBg">
        <pc:chgData name="Natasha Gordon" userId="af2f726422be56fd" providerId="LiveId" clId="{E11F662F-01CB-48AE-8233-667CD8965C95}" dt="2020-04-14T19:35:58.526" v="224" actId="1076"/>
        <pc:sldMkLst>
          <pc:docMk/>
          <pc:sldMk cId="14742209" sldId="259"/>
        </pc:sldMkLst>
        <pc:spChg chg="del">
          <ac:chgData name="Natasha Gordon" userId="af2f726422be56fd" providerId="LiveId" clId="{E11F662F-01CB-48AE-8233-667CD8965C95}" dt="2020-04-14T19:29:43.490" v="163" actId="478"/>
          <ac:spMkLst>
            <pc:docMk/>
            <pc:sldMk cId="14742209" sldId="259"/>
            <ac:spMk id="4" creationId="{D9F45915-3717-4F00-9556-63130E17229B}"/>
          </ac:spMkLst>
        </pc:spChg>
        <pc:spChg chg="del">
          <ac:chgData name="Natasha Gordon" userId="af2f726422be56fd" providerId="LiveId" clId="{E11F662F-01CB-48AE-8233-667CD8965C95}" dt="2020-04-14T19:33:14.375" v="214" actId="478"/>
          <ac:spMkLst>
            <pc:docMk/>
            <pc:sldMk cId="14742209" sldId="259"/>
            <ac:spMk id="9" creationId="{3D2C0888-B6EA-423E-B787-88FFAEDB32EF}"/>
          </ac:spMkLst>
        </pc:spChg>
        <pc:spChg chg="del">
          <ac:chgData name="Natasha Gordon" userId="af2f726422be56fd" providerId="LiveId" clId="{E11F662F-01CB-48AE-8233-667CD8965C95}" dt="2020-04-14T19:34:36.062" v="221" actId="478"/>
          <ac:spMkLst>
            <pc:docMk/>
            <pc:sldMk cId="14742209" sldId="259"/>
            <ac:spMk id="10" creationId="{B9E5162F-8FA6-467A-8A09-A3B95BB72EE1}"/>
          </ac:spMkLst>
        </pc:spChg>
        <pc:spChg chg="del">
          <ac:chgData name="Natasha Gordon" userId="af2f726422be56fd" providerId="LiveId" clId="{E11F662F-01CB-48AE-8233-667CD8965C95}" dt="2020-04-14T19:34:36.062" v="221" actId="478"/>
          <ac:spMkLst>
            <pc:docMk/>
            <pc:sldMk cId="14742209" sldId="259"/>
            <ac:spMk id="11" creationId="{D6E62F0E-2283-45D8-A48B-886043B5F653}"/>
          </ac:spMkLst>
        </pc:spChg>
        <pc:spChg chg="del">
          <ac:chgData name="Natasha Gordon" userId="af2f726422be56fd" providerId="LiveId" clId="{E11F662F-01CB-48AE-8233-667CD8965C95}" dt="2020-04-14T19:33:17.022" v="215" actId="478"/>
          <ac:spMkLst>
            <pc:docMk/>
            <pc:sldMk cId="14742209" sldId="259"/>
            <ac:spMk id="12" creationId="{3EFFACC1-253E-43EC-8AB9-965EBCED413B}"/>
          </ac:spMkLst>
        </pc:spChg>
        <pc:spChg chg="del">
          <ac:chgData name="Natasha Gordon" userId="af2f726422be56fd" providerId="LiveId" clId="{E11F662F-01CB-48AE-8233-667CD8965C95}" dt="2020-04-14T19:30:20.919" v="170" actId="478"/>
          <ac:spMkLst>
            <pc:docMk/>
            <pc:sldMk cId="14742209" sldId="259"/>
            <ac:spMk id="13" creationId="{83465D81-1D31-4A54-9CC0-10DB0397FC6B}"/>
          </ac:spMkLst>
        </pc:spChg>
        <pc:spChg chg="del">
          <ac:chgData name="Natasha Gordon" userId="af2f726422be56fd" providerId="LiveId" clId="{E11F662F-01CB-48AE-8233-667CD8965C95}" dt="2020-04-14T19:30:20.919" v="170" actId="478"/>
          <ac:spMkLst>
            <pc:docMk/>
            <pc:sldMk cId="14742209" sldId="259"/>
            <ac:spMk id="14" creationId="{E0AD722F-2EFC-43B3-9992-2D2CD7F8EF32}"/>
          </ac:spMkLst>
        </pc:spChg>
        <pc:spChg chg="del">
          <ac:chgData name="Natasha Gordon" userId="af2f726422be56fd" providerId="LiveId" clId="{E11F662F-01CB-48AE-8233-667CD8965C95}" dt="2020-04-14T19:30:20.919" v="170" actId="478"/>
          <ac:spMkLst>
            <pc:docMk/>
            <pc:sldMk cId="14742209" sldId="259"/>
            <ac:spMk id="15" creationId="{EB7D5D37-6D17-4FCB-AEF5-634AFC9DB7DE}"/>
          </ac:spMkLst>
        </pc:spChg>
        <pc:spChg chg="del">
          <ac:chgData name="Natasha Gordon" userId="af2f726422be56fd" providerId="LiveId" clId="{E11F662F-01CB-48AE-8233-667CD8965C95}" dt="2020-04-14T19:29:48.357" v="164" actId="478"/>
          <ac:spMkLst>
            <pc:docMk/>
            <pc:sldMk cId="14742209" sldId="259"/>
            <ac:spMk id="16" creationId="{1CB26DC6-0EFC-4E90-AC27-099DA38DA976}"/>
          </ac:spMkLst>
        </pc:spChg>
        <pc:spChg chg="del">
          <ac:chgData name="Natasha Gordon" userId="af2f726422be56fd" providerId="LiveId" clId="{E11F662F-01CB-48AE-8233-667CD8965C95}" dt="2020-04-14T19:30:20.919" v="170" actId="478"/>
          <ac:spMkLst>
            <pc:docMk/>
            <pc:sldMk cId="14742209" sldId="259"/>
            <ac:spMk id="17" creationId="{F12F7291-D32A-438E-B657-549910CA994E}"/>
          </ac:spMkLst>
        </pc:spChg>
        <pc:spChg chg="mod">
          <ac:chgData name="Natasha Gordon" userId="af2f726422be56fd" providerId="LiveId" clId="{E11F662F-01CB-48AE-8233-667CD8965C95}" dt="2020-04-14T19:32:56.081" v="210" actId="20577"/>
          <ac:spMkLst>
            <pc:docMk/>
            <pc:sldMk cId="14742209" sldId="259"/>
            <ac:spMk id="18" creationId="{232A956B-04D8-4CC1-B3D2-BF68F1080CD0}"/>
          </ac:spMkLst>
        </pc:spChg>
        <pc:spChg chg="del">
          <ac:chgData name="Natasha Gordon" userId="af2f726422be56fd" providerId="LiveId" clId="{E11F662F-01CB-48AE-8233-667CD8965C95}" dt="2020-04-14T19:30:20.919" v="170" actId="478"/>
          <ac:spMkLst>
            <pc:docMk/>
            <pc:sldMk cId="14742209" sldId="259"/>
            <ac:spMk id="19" creationId="{C95757E1-3056-4F8A-87B2-65151573A9CD}"/>
          </ac:spMkLst>
        </pc:spChg>
        <pc:spChg chg="del">
          <ac:chgData name="Natasha Gordon" userId="af2f726422be56fd" providerId="LiveId" clId="{E11F662F-01CB-48AE-8233-667CD8965C95}" dt="2020-04-14T19:30:20.919" v="170" actId="478"/>
          <ac:spMkLst>
            <pc:docMk/>
            <pc:sldMk cId="14742209" sldId="259"/>
            <ac:spMk id="20" creationId="{5237D48F-E6B3-46CB-B7AE-18AABC8CC72C}"/>
          </ac:spMkLst>
        </pc:spChg>
        <pc:spChg chg="del mod">
          <ac:chgData name="Natasha Gordon" userId="af2f726422be56fd" providerId="LiveId" clId="{E11F662F-01CB-48AE-8233-667CD8965C95}" dt="2020-04-14T19:29:57.716" v="167" actId="478"/>
          <ac:spMkLst>
            <pc:docMk/>
            <pc:sldMk cId="14742209" sldId="259"/>
            <ac:spMk id="21" creationId="{E4727A40-8B8B-441E-A55A-A1243328D223}"/>
          </ac:spMkLst>
        </pc:spChg>
        <pc:spChg chg="add mod">
          <ac:chgData name="Natasha Gordon" userId="af2f726422be56fd" providerId="LiveId" clId="{E11F662F-01CB-48AE-8233-667CD8965C95}" dt="2020-04-14T19:33:46.126" v="218" actId="1076"/>
          <ac:spMkLst>
            <pc:docMk/>
            <pc:sldMk cId="14742209" sldId="259"/>
            <ac:spMk id="22" creationId="{1B97A24B-73B6-4419-8578-9E7E5EF6D0F8}"/>
          </ac:spMkLst>
        </pc:spChg>
        <pc:spChg chg="add mod">
          <ac:chgData name="Natasha Gordon" userId="af2f726422be56fd" providerId="LiveId" clId="{E11F662F-01CB-48AE-8233-667CD8965C95}" dt="2020-04-14T19:33:29.416" v="217" actId="1076"/>
          <ac:spMkLst>
            <pc:docMk/>
            <pc:sldMk cId="14742209" sldId="259"/>
            <ac:spMk id="23" creationId="{CE03A8F8-CEDA-4F45-AD85-AA1101847415}"/>
          </ac:spMkLst>
        </pc:spChg>
        <pc:spChg chg="add mod">
          <ac:chgData name="Natasha Gordon" userId="af2f726422be56fd" providerId="LiveId" clId="{E11F662F-01CB-48AE-8233-667CD8965C95}" dt="2020-04-14T19:33:23.866" v="216" actId="1076"/>
          <ac:spMkLst>
            <pc:docMk/>
            <pc:sldMk cId="14742209" sldId="259"/>
            <ac:spMk id="24" creationId="{2CF1D1C3-8B97-4B9F-A388-D569CC17D543}"/>
          </ac:spMkLst>
        </pc:spChg>
        <pc:spChg chg="add mod">
          <ac:chgData name="Natasha Gordon" userId="af2f726422be56fd" providerId="LiveId" clId="{E11F662F-01CB-48AE-8233-667CD8965C95}" dt="2020-04-14T19:34:26.599" v="220" actId="1076"/>
          <ac:spMkLst>
            <pc:docMk/>
            <pc:sldMk cId="14742209" sldId="259"/>
            <ac:spMk id="25" creationId="{D0EBAFBC-7371-4A30-BD60-C7F7FF09AE22}"/>
          </ac:spMkLst>
        </pc:spChg>
        <pc:spChg chg="add mod">
          <ac:chgData name="Natasha Gordon" userId="af2f726422be56fd" providerId="LiveId" clId="{E11F662F-01CB-48AE-8233-667CD8965C95}" dt="2020-04-14T19:35:58.526" v="224" actId="1076"/>
          <ac:spMkLst>
            <pc:docMk/>
            <pc:sldMk cId="14742209" sldId="259"/>
            <ac:spMk id="26" creationId="{57D636AC-4434-45B5-B3DA-6A90CD48C932}"/>
          </ac:spMkLst>
        </pc:spChg>
      </pc:sldChg>
      <pc:sldChg chg="delSp ord setBg">
        <pc:chgData name="Natasha Gordon" userId="af2f726422be56fd" providerId="LiveId" clId="{E11F662F-01CB-48AE-8233-667CD8965C95}" dt="2020-04-15T08:26:59.935" v="591"/>
        <pc:sldMkLst>
          <pc:docMk/>
          <pc:sldMk cId="1508694184" sldId="260"/>
        </pc:sldMkLst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13" creationId="{393C3C9D-ADB2-4FA1-BBFE-957D4FC119F3}"/>
          </ac:spMkLst>
        </pc:spChg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14" creationId="{52CD751D-BEA6-4B07-A46C-057709B90853}"/>
          </ac:spMkLst>
        </pc:spChg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15" creationId="{71810303-151E-407A-94A6-11CEB8B4D7F5}"/>
          </ac:spMkLst>
        </pc:spChg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16" creationId="{71EB3CB1-2D3B-4A30-A2A0-B954C5E5BDD1}"/>
          </ac:spMkLst>
        </pc:spChg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17" creationId="{D58749CD-1507-44A6-9270-FA3BD0E0813F}"/>
          </ac:spMkLst>
        </pc:spChg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18" creationId="{717B5C42-3310-4911-859F-ABDB163BC488}"/>
          </ac:spMkLst>
        </pc:spChg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19" creationId="{BB1F4D23-D3D0-42EE-8498-A178375EE61F}"/>
          </ac:spMkLst>
        </pc:spChg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20" creationId="{B917147F-E84A-46CF-AF02-5346FAED8FAE}"/>
          </ac:spMkLst>
        </pc:spChg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21" creationId="{ED9B95D5-D3D7-465D-A0A8-DAE9CFDB5EF8}"/>
          </ac:spMkLst>
        </pc:spChg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22" creationId="{B38FD18C-10F4-4FC2-8C7C-261E90175078}"/>
          </ac:spMkLst>
        </pc:spChg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23" creationId="{20FE1A15-8F5A-449A-A63D-2EF599D61172}"/>
          </ac:spMkLst>
        </pc:spChg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24" creationId="{67E8D771-9324-47E0-B5B7-3E6EEB388236}"/>
          </ac:spMkLst>
        </pc:spChg>
        <pc:spChg chg="del">
          <ac:chgData name="Natasha Gordon" userId="af2f726422be56fd" providerId="LiveId" clId="{E11F662F-01CB-48AE-8233-667CD8965C95}" dt="2020-04-14T19:39:13.747" v="230" actId="478"/>
          <ac:spMkLst>
            <pc:docMk/>
            <pc:sldMk cId="1508694184" sldId="260"/>
            <ac:spMk id="25" creationId="{6413D2C8-5F8B-4B06-A274-84C64CD2057C}"/>
          </ac:spMkLst>
        </pc:spChg>
      </pc:sldChg>
      <pc:sldChg chg="delSp ord setBg">
        <pc:chgData name="Natasha Gordon" userId="af2f726422be56fd" providerId="LiveId" clId="{E11F662F-01CB-48AE-8233-667CD8965C95}" dt="2020-04-15T08:28:36.485" v="595"/>
        <pc:sldMkLst>
          <pc:docMk/>
          <pc:sldMk cId="4139618580" sldId="261"/>
        </pc:sldMkLst>
        <pc:spChg chg="del">
          <ac:chgData name="Natasha Gordon" userId="af2f726422be56fd" providerId="LiveId" clId="{E11F662F-01CB-48AE-8233-667CD8965C95}" dt="2020-04-14T19:43:35.389" v="249" actId="478"/>
          <ac:spMkLst>
            <pc:docMk/>
            <pc:sldMk cId="4139618580" sldId="261"/>
            <ac:spMk id="6" creationId="{52744651-6FBA-49A0-AC8D-3E7D8599623C}"/>
          </ac:spMkLst>
        </pc:spChg>
        <pc:spChg chg="del">
          <ac:chgData name="Natasha Gordon" userId="af2f726422be56fd" providerId="LiveId" clId="{E11F662F-01CB-48AE-8233-667CD8965C95}" dt="2020-04-14T19:43:35.389" v="249" actId="478"/>
          <ac:spMkLst>
            <pc:docMk/>
            <pc:sldMk cId="4139618580" sldId="261"/>
            <ac:spMk id="7" creationId="{2A9C0840-99AB-434F-BF2F-F8EF73839B14}"/>
          </ac:spMkLst>
        </pc:spChg>
        <pc:spChg chg="del">
          <ac:chgData name="Natasha Gordon" userId="af2f726422be56fd" providerId="LiveId" clId="{E11F662F-01CB-48AE-8233-667CD8965C95}" dt="2020-04-14T19:43:35.389" v="249" actId="478"/>
          <ac:spMkLst>
            <pc:docMk/>
            <pc:sldMk cId="4139618580" sldId="261"/>
            <ac:spMk id="8" creationId="{7A5D2E7E-5A69-4EF0-8210-613FD3F7E227}"/>
          </ac:spMkLst>
        </pc:spChg>
        <pc:spChg chg="del">
          <ac:chgData name="Natasha Gordon" userId="af2f726422be56fd" providerId="LiveId" clId="{E11F662F-01CB-48AE-8233-667CD8965C95}" dt="2020-04-14T19:43:35.389" v="249" actId="478"/>
          <ac:spMkLst>
            <pc:docMk/>
            <pc:sldMk cId="4139618580" sldId="261"/>
            <ac:spMk id="9" creationId="{19796C75-7185-455C-B467-30028100B9AD}"/>
          </ac:spMkLst>
        </pc:spChg>
        <pc:spChg chg="del">
          <ac:chgData name="Natasha Gordon" userId="af2f726422be56fd" providerId="LiveId" clId="{E11F662F-01CB-48AE-8233-667CD8965C95}" dt="2020-04-14T19:43:35.389" v="249" actId="478"/>
          <ac:spMkLst>
            <pc:docMk/>
            <pc:sldMk cId="4139618580" sldId="261"/>
            <ac:spMk id="10" creationId="{3E751822-F5A8-4D37-B59A-9F3C4483320F}"/>
          </ac:spMkLst>
        </pc:spChg>
        <pc:spChg chg="del">
          <ac:chgData name="Natasha Gordon" userId="af2f726422be56fd" providerId="LiveId" clId="{E11F662F-01CB-48AE-8233-667CD8965C95}" dt="2020-04-14T19:43:35.389" v="249" actId="478"/>
          <ac:spMkLst>
            <pc:docMk/>
            <pc:sldMk cId="4139618580" sldId="261"/>
            <ac:spMk id="22" creationId="{2A675DAC-7DC6-4B79-9B04-76F1CA6F38F8}"/>
          </ac:spMkLst>
        </pc:spChg>
        <pc:spChg chg="del">
          <ac:chgData name="Natasha Gordon" userId="af2f726422be56fd" providerId="LiveId" clId="{E11F662F-01CB-48AE-8233-667CD8965C95}" dt="2020-04-14T19:43:35.389" v="249" actId="478"/>
          <ac:spMkLst>
            <pc:docMk/>
            <pc:sldMk cId="4139618580" sldId="261"/>
            <ac:spMk id="23" creationId="{998DFCD4-2EFB-4164-8DA4-E21A4E5127C2}"/>
          </ac:spMkLst>
        </pc:spChg>
        <pc:spChg chg="del">
          <ac:chgData name="Natasha Gordon" userId="af2f726422be56fd" providerId="LiveId" clId="{E11F662F-01CB-48AE-8233-667CD8965C95}" dt="2020-04-14T19:43:35.389" v="249" actId="478"/>
          <ac:spMkLst>
            <pc:docMk/>
            <pc:sldMk cId="4139618580" sldId="261"/>
            <ac:spMk id="24" creationId="{3C40E939-CC13-4154-915A-B8104AA16EC9}"/>
          </ac:spMkLst>
        </pc:spChg>
        <pc:spChg chg="del">
          <ac:chgData name="Natasha Gordon" userId="af2f726422be56fd" providerId="LiveId" clId="{E11F662F-01CB-48AE-8233-667CD8965C95}" dt="2020-04-14T19:43:35.389" v="249" actId="478"/>
          <ac:spMkLst>
            <pc:docMk/>
            <pc:sldMk cId="4139618580" sldId="261"/>
            <ac:spMk id="25" creationId="{C6CC9A9D-7201-44FA-90D5-E6DA0EAD5039}"/>
          </ac:spMkLst>
        </pc:spChg>
        <pc:spChg chg="del">
          <ac:chgData name="Natasha Gordon" userId="af2f726422be56fd" providerId="LiveId" clId="{E11F662F-01CB-48AE-8233-667CD8965C95}" dt="2020-04-14T19:43:35.389" v="249" actId="478"/>
          <ac:spMkLst>
            <pc:docMk/>
            <pc:sldMk cId="4139618580" sldId="261"/>
            <ac:spMk id="26" creationId="{4DF12A19-1596-4315-A6B0-7CA98394DBA4}"/>
          </ac:spMkLst>
        </pc:spChg>
        <pc:cxnChg chg="del">
          <ac:chgData name="Natasha Gordon" userId="af2f726422be56fd" providerId="LiveId" clId="{E11F662F-01CB-48AE-8233-667CD8965C95}" dt="2020-04-14T19:43:35.389" v="249" actId="478"/>
          <ac:cxnSpMkLst>
            <pc:docMk/>
            <pc:sldMk cId="4139618580" sldId="261"/>
            <ac:cxnSpMk id="12" creationId="{081A4909-CC53-4B0D-A796-A0F2CCFF8B97}"/>
          </ac:cxnSpMkLst>
        </pc:cxnChg>
        <pc:cxnChg chg="del">
          <ac:chgData name="Natasha Gordon" userId="af2f726422be56fd" providerId="LiveId" clId="{E11F662F-01CB-48AE-8233-667CD8965C95}" dt="2020-04-14T19:43:35.389" v="249" actId="478"/>
          <ac:cxnSpMkLst>
            <pc:docMk/>
            <pc:sldMk cId="4139618580" sldId="261"/>
            <ac:cxnSpMk id="14" creationId="{F14D3FA3-E36C-4A2D-A751-B5F65308CC77}"/>
          </ac:cxnSpMkLst>
        </pc:cxnChg>
        <pc:cxnChg chg="del">
          <ac:chgData name="Natasha Gordon" userId="af2f726422be56fd" providerId="LiveId" clId="{E11F662F-01CB-48AE-8233-667CD8965C95}" dt="2020-04-14T19:43:35.389" v="249" actId="478"/>
          <ac:cxnSpMkLst>
            <pc:docMk/>
            <pc:sldMk cId="4139618580" sldId="261"/>
            <ac:cxnSpMk id="15" creationId="{BE376A4C-D6E1-4FEE-8AC4-66F99E015F2E}"/>
          </ac:cxnSpMkLst>
        </pc:cxnChg>
        <pc:cxnChg chg="del">
          <ac:chgData name="Natasha Gordon" userId="af2f726422be56fd" providerId="LiveId" clId="{E11F662F-01CB-48AE-8233-667CD8965C95}" dt="2020-04-14T19:43:35.389" v="249" actId="478"/>
          <ac:cxnSpMkLst>
            <pc:docMk/>
            <pc:sldMk cId="4139618580" sldId="261"/>
            <ac:cxnSpMk id="16" creationId="{F0BF3DE3-9159-4C19-94AD-69160186CB15}"/>
          </ac:cxnSpMkLst>
        </pc:cxnChg>
        <pc:cxnChg chg="del">
          <ac:chgData name="Natasha Gordon" userId="af2f726422be56fd" providerId="LiveId" clId="{E11F662F-01CB-48AE-8233-667CD8965C95}" dt="2020-04-14T19:43:35.389" v="249" actId="478"/>
          <ac:cxnSpMkLst>
            <pc:docMk/>
            <pc:sldMk cId="4139618580" sldId="261"/>
            <ac:cxnSpMk id="17" creationId="{6158463D-2027-4064-A003-7CFB5DB6634C}"/>
          </ac:cxnSpMkLst>
        </pc:cxnChg>
      </pc:sldChg>
      <pc:sldChg chg="delSp modSp ord setBg">
        <pc:chgData name="Natasha Gordon" userId="af2f726422be56fd" providerId="LiveId" clId="{E11F662F-01CB-48AE-8233-667CD8965C95}" dt="2020-04-15T08:26:58.167" v="590"/>
        <pc:sldMkLst>
          <pc:docMk/>
          <pc:sldMk cId="1782299662" sldId="262"/>
        </pc:sldMkLst>
        <pc:spChg chg="mod">
          <ac:chgData name="Natasha Gordon" userId="af2f726422be56fd" providerId="LiveId" clId="{E11F662F-01CB-48AE-8233-667CD8965C95}" dt="2020-04-14T19:41:36.636" v="235" actId="1076"/>
          <ac:spMkLst>
            <pc:docMk/>
            <pc:sldMk cId="1782299662" sldId="262"/>
            <ac:spMk id="5" creationId="{25A92754-0578-453C-A9AA-8BC663AC0E01}"/>
          </ac:spMkLst>
        </pc:spChg>
        <pc:spChg chg="del">
          <ac:chgData name="Natasha Gordon" userId="af2f726422be56fd" providerId="LiveId" clId="{E11F662F-01CB-48AE-8233-667CD8965C95}" dt="2020-04-14T19:42:15.657" v="243" actId="478"/>
          <ac:spMkLst>
            <pc:docMk/>
            <pc:sldMk cId="1782299662" sldId="262"/>
            <ac:spMk id="7" creationId="{F7C09D88-0D35-4A97-A04F-F8929DDC0263}"/>
          </ac:spMkLst>
        </pc:spChg>
        <pc:spChg chg="mod">
          <ac:chgData name="Natasha Gordon" userId="af2f726422be56fd" providerId="LiveId" clId="{E11F662F-01CB-48AE-8233-667CD8965C95}" dt="2020-04-14T19:42:12.473" v="242" actId="207"/>
          <ac:spMkLst>
            <pc:docMk/>
            <pc:sldMk cId="1782299662" sldId="262"/>
            <ac:spMk id="8" creationId="{F3F8FEF1-23F4-42AB-AEE0-51F681FA0487}"/>
          </ac:spMkLst>
        </pc:spChg>
        <pc:spChg chg="del">
          <ac:chgData name="Natasha Gordon" userId="af2f726422be56fd" providerId="LiveId" clId="{E11F662F-01CB-48AE-8233-667CD8965C95}" dt="2020-04-14T19:42:04.496" v="240" actId="478"/>
          <ac:spMkLst>
            <pc:docMk/>
            <pc:sldMk cId="1782299662" sldId="262"/>
            <ac:spMk id="9" creationId="{43E9CCAA-6AB6-4D39-A330-0FDD49804DD1}"/>
          </ac:spMkLst>
        </pc:spChg>
        <pc:spChg chg="mod">
          <ac:chgData name="Natasha Gordon" userId="af2f726422be56fd" providerId="LiveId" clId="{E11F662F-01CB-48AE-8233-667CD8965C95}" dt="2020-04-14T19:41:56.876" v="239" actId="207"/>
          <ac:spMkLst>
            <pc:docMk/>
            <pc:sldMk cId="1782299662" sldId="262"/>
            <ac:spMk id="10" creationId="{8735B56A-3C6D-4D28-9151-1AEB13C038B0}"/>
          </ac:spMkLst>
        </pc:spChg>
      </pc:sldChg>
      <pc:sldChg chg="delSp ord setBg">
        <pc:chgData name="Natasha Gordon" userId="af2f726422be56fd" providerId="LiveId" clId="{E11F662F-01CB-48AE-8233-667CD8965C95}" dt="2020-04-15T08:28:47.303" v="596"/>
        <pc:sldMkLst>
          <pc:docMk/>
          <pc:sldMk cId="3566113849" sldId="263"/>
        </pc:sldMkLst>
        <pc:spChg chg="del">
          <ac:chgData name="Natasha Gordon" userId="af2f726422be56fd" providerId="LiveId" clId="{E11F662F-01CB-48AE-8233-667CD8965C95}" dt="2020-04-14T19:42:59.969" v="246" actId="478"/>
          <ac:spMkLst>
            <pc:docMk/>
            <pc:sldMk cId="3566113849" sldId="263"/>
            <ac:spMk id="6" creationId="{52744651-6FBA-49A0-AC8D-3E7D8599623C}"/>
          </ac:spMkLst>
        </pc:spChg>
        <pc:spChg chg="del">
          <ac:chgData name="Natasha Gordon" userId="af2f726422be56fd" providerId="LiveId" clId="{E11F662F-01CB-48AE-8233-667CD8965C95}" dt="2020-04-14T19:42:59.969" v="246" actId="478"/>
          <ac:spMkLst>
            <pc:docMk/>
            <pc:sldMk cId="3566113849" sldId="263"/>
            <ac:spMk id="7" creationId="{2A9C0840-99AB-434F-BF2F-F8EF73839B14}"/>
          </ac:spMkLst>
        </pc:spChg>
        <pc:spChg chg="del">
          <ac:chgData name="Natasha Gordon" userId="af2f726422be56fd" providerId="LiveId" clId="{E11F662F-01CB-48AE-8233-667CD8965C95}" dt="2020-04-14T19:42:59.969" v="246" actId="478"/>
          <ac:spMkLst>
            <pc:docMk/>
            <pc:sldMk cId="3566113849" sldId="263"/>
            <ac:spMk id="8" creationId="{7A5D2E7E-5A69-4EF0-8210-613FD3F7E227}"/>
          </ac:spMkLst>
        </pc:spChg>
        <pc:spChg chg="del">
          <ac:chgData name="Natasha Gordon" userId="af2f726422be56fd" providerId="LiveId" clId="{E11F662F-01CB-48AE-8233-667CD8965C95}" dt="2020-04-14T19:42:59.969" v="246" actId="478"/>
          <ac:spMkLst>
            <pc:docMk/>
            <pc:sldMk cId="3566113849" sldId="263"/>
            <ac:spMk id="9" creationId="{19796C75-7185-455C-B467-30028100B9AD}"/>
          </ac:spMkLst>
        </pc:spChg>
      </pc:sldChg>
      <pc:sldChg chg="addSp modSp ord setBg">
        <pc:chgData name="Natasha Gordon" userId="af2f726422be56fd" providerId="LiveId" clId="{E11F662F-01CB-48AE-8233-667CD8965C95}" dt="2020-04-15T08:28:11.522" v="594"/>
        <pc:sldMkLst>
          <pc:docMk/>
          <pc:sldMk cId="1840052854" sldId="264"/>
        </pc:sldMkLst>
        <pc:spChg chg="add mod">
          <ac:chgData name="Natasha Gordon" userId="af2f726422be56fd" providerId="LiveId" clId="{E11F662F-01CB-48AE-8233-667CD8965C95}" dt="2020-04-14T19:46:12.495" v="276" actId="1076"/>
          <ac:spMkLst>
            <pc:docMk/>
            <pc:sldMk cId="1840052854" sldId="264"/>
            <ac:spMk id="2" creationId="{2B374278-C17F-405C-A3B7-A2A2A9ADF635}"/>
          </ac:spMkLst>
        </pc:spChg>
        <pc:spChg chg="add mod">
          <ac:chgData name="Natasha Gordon" userId="af2f726422be56fd" providerId="LiveId" clId="{E11F662F-01CB-48AE-8233-667CD8965C95}" dt="2020-04-14T19:46:20.018" v="278" actId="1076"/>
          <ac:spMkLst>
            <pc:docMk/>
            <pc:sldMk cId="1840052854" sldId="264"/>
            <ac:spMk id="10" creationId="{536F4A3C-F6AD-4FCF-9F47-53F91F44A752}"/>
          </ac:spMkLst>
        </pc:spChg>
        <pc:spChg chg="add mod">
          <ac:chgData name="Natasha Gordon" userId="af2f726422be56fd" providerId="LiveId" clId="{E11F662F-01CB-48AE-8233-667CD8965C95}" dt="2020-04-14T19:46:26.205" v="280" actId="1076"/>
          <ac:spMkLst>
            <pc:docMk/>
            <pc:sldMk cId="1840052854" sldId="264"/>
            <ac:spMk id="11" creationId="{C48124CD-DBAD-49CA-8C06-F16393971BD5}"/>
          </ac:spMkLst>
        </pc:spChg>
        <pc:spChg chg="add mod">
          <ac:chgData name="Natasha Gordon" userId="af2f726422be56fd" providerId="LiveId" clId="{E11F662F-01CB-48AE-8233-667CD8965C95}" dt="2020-04-14T19:48:29.257" v="283" actId="1076"/>
          <ac:spMkLst>
            <pc:docMk/>
            <pc:sldMk cId="1840052854" sldId="264"/>
            <ac:spMk id="12" creationId="{0C437E20-D46D-4656-A3A9-A1F49969354D}"/>
          </ac:spMkLst>
        </pc:spChg>
      </pc:sldChg>
      <pc:sldChg chg="addSp modSp ord setBg">
        <pc:chgData name="Natasha Gordon" userId="af2f726422be56fd" providerId="LiveId" clId="{E11F662F-01CB-48AE-8233-667CD8965C95}" dt="2020-04-15T08:27:43.519" v="593"/>
        <pc:sldMkLst>
          <pc:docMk/>
          <pc:sldMk cId="1042824496" sldId="265"/>
        </pc:sldMkLst>
        <pc:spChg chg="add mod">
          <ac:chgData name="Natasha Gordon" userId="af2f726422be56fd" providerId="LiveId" clId="{E11F662F-01CB-48AE-8233-667CD8965C95}" dt="2020-04-14T19:49:56.517" v="287" actId="1076"/>
          <ac:spMkLst>
            <pc:docMk/>
            <pc:sldMk cId="1042824496" sldId="265"/>
            <ac:spMk id="4" creationId="{836D2ADE-A032-4862-B5AB-50803DF7515B}"/>
          </ac:spMkLst>
        </pc:spChg>
        <pc:spChg chg="add mod">
          <ac:chgData name="Natasha Gordon" userId="af2f726422be56fd" providerId="LiveId" clId="{E11F662F-01CB-48AE-8233-667CD8965C95}" dt="2020-04-14T19:50:06.345" v="289" actId="1076"/>
          <ac:spMkLst>
            <pc:docMk/>
            <pc:sldMk cId="1042824496" sldId="265"/>
            <ac:spMk id="5" creationId="{436A9C21-6494-47CD-BC4F-2E46FC85FF11}"/>
          </ac:spMkLst>
        </pc:spChg>
        <pc:spChg chg="add mod">
          <ac:chgData name="Natasha Gordon" userId="af2f726422be56fd" providerId="LiveId" clId="{E11F662F-01CB-48AE-8233-667CD8965C95}" dt="2020-04-14T19:50:27.475" v="291" actId="1076"/>
          <ac:spMkLst>
            <pc:docMk/>
            <pc:sldMk cId="1042824496" sldId="265"/>
            <ac:spMk id="6" creationId="{EAD377F5-320C-4096-89EE-FB9F9BC8EC20}"/>
          </ac:spMkLst>
        </pc:spChg>
        <pc:spChg chg="add mod">
          <ac:chgData name="Natasha Gordon" userId="af2f726422be56fd" providerId="LiveId" clId="{E11F662F-01CB-48AE-8233-667CD8965C95}" dt="2020-04-14T19:51:00.954" v="294" actId="14100"/>
          <ac:spMkLst>
            <pc:docMk/>
            <pc:sldMk cId="1042824496" sldId="265"/>
            <ac:spMk id="7" creationId="{F87C536E-8A1E-49D1-A835-F42A357D5D4F}"/>
          </ac:spMkLst>
        </pc:spChg>
      </pc:sldChg>
      <pc:sldChg chg="delSp setBg">
        <pc:chgData name="Natasha Gordon" userId="af2f726422be56fd" providerId="LiveId" clId="{E11F662F-01CB-48AE-8233-667CD8965C95}" dt="2020-04-14T20:04:15.691" v="332"/>
        <pc:sldMkLst>
          <pc:docMk/>
          <pc:sldMk cId="1709241729" sldId="266"/>
        </pc:sldMkLst>
        <pc:spChg chg="del">
          <ac:chgData name="Natasha Gordon" userId="af2f726422be56fd" providerId="LiveId" clId="{E11F662F-01CB-48AE-8233-667CD8965C95}" dt="2020-04-14T19:52:26.062" v="299" actId="478"/>
          <ac:spMkLst>
            <pc:docMk/>
            <pc:sldMk cId="1709241729" sldId="266"/>
            <ac:spMk id="4" creationId="{C739670B-A09C-4E61-BBDD-46CD64BE578B}"/>
          </ac:spMkLst>
        </pc:spChg>
        <pc:spChg chg="del">
          <ac:chgData name="Natasha Gordon" userId="af2f726422be56fd" providerId="LiveId" clId="{E11F662F-01CB-48AE-8233-667CD8965C95}" dt="2020-04-14T19:52:16.193" v="298" actId="478"/>
          <ac:spMkLst>
            <pc:docMk/>
            <pc:sldMk cId="1709241729" sldId="266"/>
            <ac:spMk id="5" creationId="{1AE521BC-3102-48DD-8FC4-FC31495F07FE}"/>
          </ac:spMkLst>
        </pc:spChg>
        <pc:spChg chg="del">
          <ac:chgData name="Natasha Gordon" userId="af2f726422be56fd" providerId="LiveId" clId="{E11F662F-01CB-48AE-8233-667CD8965C95}" dt="2020-04-14T19:52:16.193" v="298" actId="478"/>
          <ac:spMkLst>
            <pc:docMk/>
            <pc:sldMk cId="1709241729" sldId="266"/>
            <ac:spMk id="6" creationId="{45BD8607-24B0-40E4-982E-A8C77A645CDE}"/>
          </ac:spMkLst>
        </pc:spChg>
        <pc:spChg chg="del">
          <ac:chgData name="Natasha Gordon" userId="af2f726422be56fd" providerId="LiveId" clId="{E11F662F-01CB-48AE-8233-667CD8965C95}" dt="2020-04-14T19:52:16.193" v="298" actId="478"/>
          <ac:spMkLst>
            <pc:docMk/>
            <pc:sldMk cId="1709241729" sldId="266"/>
            <ac:spMk id="7" creationId="{7A072A93-A044-40E1-BDD4-D0F1D61E75E9}"/>
          </ac:spMkLst>
        </pc:spChg>
        <pc:spChg chg="del">
          <ac:chgData name="Natasha Gordon" userId="af2f726422be56fd" providerId="LiveId" clId="{E11F662F-01CB-48AE-8233-667CD8965C95}" dt="2020-04-14T19:51:54.106" v="297" actId="478"/>
          <ac:spMkLst>
            <pc:docMk/>
            <pc:sldMk cId="1709241729" sldId="266"/>
            <ac:spMk id="8" creationId="{AC6378FE-EC72-4158-A427-B2710FD3A11E}"/>
          </ac:spMkLst>
        </pc:spChg>
      </pc:sldChg>
      <pc:sldChg chg="delSp modSp add setBg">
        <pc:chgData name="Natasha Gordon" userId="af2f726422be56fd" providerId="LiveId" clId="{E11F662F-01CB-48AE-8233-667CD8965C95}" dt="2020-04-14T20:04:51.184" v="334"/>
        <pc:sldMkLst>
          <pc:docMk/>
          <pc:sldMk cId="3706913250" sldId="267"/>
        </pc:sldMkLst>
        <pc:spChg chg="del">
          <ac:chgData name="Natasha Gordon" userId="af2f726422be56fd" providerId="LiveId" clId="{E11F662F-01CB-48AE-8233-667CD8965C95}" dt="2020-04-14T19:54:58.274" v="306" actId="478"/>
          <ac:spMkLst>
            <pc:docMk/>
            <pc:sldMk cId="3706913250" sldId="267"/>
            <ac:spMk id="2" creationId="{A578FBDE-E9B9-470E-A28D-C7F33CFDF0D0}"/>
          </ac:spMkLst>
        </pc:spChg>
        <pc:spChg chg="del mod">
          <ac:chgData name="Natasha Gordon" userId="af2f726422be56fd" providerId="LiveId" clId="{E11F662F-01CB-48AE-8233-667CD8965C95}" dt="2020-04-14T19:53:35.697" v="302" actId="478"/>
          <ac:spMkLst>
            <pc:docMk/>
            <pc:sldMk cId="3706913250" sldId="267"/>
            <ac:spMk id="3" creationId="{EFBD7CAF-A0D2-4BCA-BB78-013BB00A8D57}"/>
          </ac:spMkLst>
        </pc:spChg>
      </pc:sldChg>
      <pc:sldChg chg="addSp delSp modSp add setBg">
        <pc:chgData name="Natasha Gordon" userId="af2f726422be56fd" providerId="LiveId" clId="{E11F662F-01CB-48AE-8233-667CD8965C95}" dt="2020-04-14T20:05:49.584" v="338" actId="478"/>
        <pc:sldMkLst>
          <pc:docMk/>
          <pc:sldMk cId="3484399083" sldId="268"/>
        </pc:sldMkLst>
        <pc:spChg chg="add del mod">
          <ac:chgData name="Natasha Gordon" userId="af2f726422be56fd" providerId="LiveId" clId="{E11F662F-01CB-48AE-8233-667CD8965C95}" dt="2020-04-14T20:05:49.584" v="338" actId="478"/>
          <ac:spMkLst>
            <pc:docMk/>
            <pc:sldMk cId="3484399083" sldId="268"/>
            <ac:spMk id="2" creationId="{F9F3282C-30FF-43C8-B6D5-6D17B16BBAEE}"/>
          </ac:spMkLst>
        </pc:spChg>
        <pc:spChg chg="add del mod">
          <ac:chgData name="Natasha Gordon" userId="af2f726422be56fd" providerId="LiveId" clId="{E11F662F-01CB-48AE-8233-667CD8965C95}" dt="2020-04-14T20:05:49.584" v="338" actId="478"/>
          <ac:spMkLst>
            <pc:docMk/>
            <pc:sldMk cId="3484399083" sldId="268"/>
            <ac:spMk id="3" creationId="{45640C16-A1F7-4B5F-8570-1CFECDE122BB}"/>
          </ac:spMkLst>
        </pc:spChg>
        <pc:spChg chg="add del mod">
          <ac:chgData name="Natasha Gordon" userId="af2f726422be56fd" providerId="LiveId" clId="{E11F662F-01CB-48AE-8233-667CD8965C95}" dt="2020-04-14T20:05:49.584" v="338" actId="478"/>
          <ac:spMkLst>
            <pc:docMk/>
            <pc:sldMk cId="3484399083" sldId="268"/>
            <ac:spMk id="4" creationId="{C7E18CCC-AF9F-4935-A711-AE179AA34083}"/>
          </ac:spMkLst>
        </pc:spChg>
        <pc:spChg chg="add del mod">
          <ac:chgData name="Natasha Gordon" userId="af2f726422be56fd" providerId="LiveId" clId="{E11F662F-01CB-48AE-8233-667CD8965C95}" dt="2020-04-14T20:05:35.704" v="337" actId="478"/>
          <ac:spMkLst>
            <pc:docMk/>
            <pc:sldMk cId="3484399083" sldId="268"/>
            <ac:spMk id="5" creationId="{56000A87-D7E3-4204-9A02-AB67F2BDFB99}"/>
          </ac:spMkLst>
        </pc:spChg>
      </pc:sldChg>
      <pc:sldChg chg="add del setBg">
        <pc:chgData name="Natasha Gordon" userId="af2f726422be56fd" providerId="LiveId" clId="{E11F662F-01CB-48AE-8233-667CD8965C95}" dt="2020-04-14T20:23:07.138" v="364" actId="2696"/>
        <pc:sldMkLst>
          <pc:docMk/>
          <pc:sldMk cId="1873885587" sldId="269"/>
        </pc:sldMkLst>
      </pc:sldChg>
      <pc:sldChg chg="addSp delSp modSp add del setBg">
        <pc:chgData name="Natasha Gordon" userId="af2f726422be56fd" providerId="LiveId" clId="{E11F662F-01CB-48AE-8233-667CD8965C95}" dt="2020-04-14T20:23:02.717" v="363" actId="2696"/>
        <pc:sldMkLst>
          <pc:docMk/>
          <pc:sldMk cId="2447981933" sldId="270"/>
        </pc:sldMkLst>
        <pc:spChg chg="add del mod">
          <ac:chgData name="Natasha Gordon" userId="af2f726422be56fd" providerId="LiveId" clId="{E11F662F-01CB-48AE-8233-667CD8965C95}" dt="2020-04-14T20:06:20.782" v="341" actId="478"/>
          <ac:spMkLst>
            <pc:docMk/>
            <pc:sldMk cId="2447981933" sldId="270"/>
            <ac:spMk id="2" creationId="{723F85FA-78A0-4E44-99F9-6A6F55055B6D}"/>
          </ac:spMkLst>
        </pc:spChg>
        <pc:spChg chg="add del mod">
          <ac:chgData name="Natasha Gordon" userId="af2f726422be56fd" providerId="LiveId" clId="{E11F662F-01CB-48AE-8233-667CD8965C95}" dt="2020-04-14T20:06:20.782" v="341" actId="478"/>
          <ac:spMkLst>
            <pc:docMk/>
            <pc:sldMk cId="2447981933" sldId="270"/>
            <ac:spMk id="3" creationId="{3CA8D377-F861-4FCF-A2D4-7C0CB294C83E}"/>
          </ac:spMkLst>
        </pc:spChg>
        <pc:spChg chg="add del mod">
          <ac:chgData name="Natasha Gordon" userId="af2f726422be56fd" providerId="LiveId" clId="{E11F662F-01CB-48AE-8233-667CD8965C95}" dt="2020-04-14T20:06:31.613" v="342" actId="478"/>
          <ac:spMkLst>
            <pc:docMk/>
            <pc:sldMk cId="2447981933" sldId="270"/>
            <ac:spMk id="4" creationId="{A53ABE3F-42E1-495C-B49E-B5A5AC4A1BED}"/>
          </ac:spMkLst>
        </pc:spChg>
      </pc:sldChg>
      <pc:sldChg chg="delSp add del setBg">
        <pc:chgData name="Natasha Gordon" userId="af2f726422be56fd" providerId="LiveId" clId="{E11F662F-01CB-48AE-8233-667CD8965C95}" dt="2020-04-14T20:23:13.460" v="365" actId="2696"/>
        <pc:sldMkLst>
          <pc:docMk/>
          <pc:sldMk cId="1063547533" sldId="271"/>
        </pc:sldMkLst>
        <pc:spChg chg="del">
          <ac:chgData name="Natasha Gordon" userId="af2f726422be56fd" providerId="LiveId" clId="{E11F662F-01CB-48AE-8233-667CD8965C95}" dt="2020-04-14T20:09:40.918" v="351" actId="478"/>
          <ac:spMkLst>
            <pc:docMk/>
            <pc:sldMk cId="1063547533" sldId="271"/>
            <ac:spMk id="2" creationId="{B386A185-E58E-451C-91D8-F4E0911BC1BB}"/>
          </ac:spMkLst>
        </pc:spChg>
        <pc:spChg chg="del">
          <ac:chgData name="Natasha Gordon" userId="af2f726422be56fd" providerId="LiveId" clId="{E11F662F-01CB-48AE-8233-667CD8965C95}" dt="2020-04-14T20:09:43.977" v="352" actId="478"/>
          <ac:spMkLst>
            <pc:docMk/>
            <pc:sldMk cId="1063547533" sldId="271"/>
            <ac:spMk id="3" creationId="{AB3BF3CD-F43E-48EA-A42D-5BF1663DA65B}"/>
          </ac:spMkLst>
        </pc:spChg>
      </pc:sldChg>
      <pc:sldChg chg="addSp delSp modSp add ord setBg">
        <pc:chgData name="Natasha Gordon" userId="af2f726422be56fd" providerId="LiveId" clId="{E11F662F-01CB-48AE-8233-667CD8965C95}" dt="2020-04-15T08:31:11.308" v="600"/>
        <pc:sldMkLst>
          <pc:docMk/>
          <pc:sldMk cId="1272302122" sldId="272"/>
        </pc:sldMkLst>
        <pc:spChg chg="mod">
          <ac:chgData name="Natasha Gordon" userId="af2f726422be56fd" providerId="LiveId" clId="{E11F662F-01CB-48AE-8233-667CD8965C95}" dt="2020-04-14T23:05:15.882" v="473" actId="20577"/>
          <ac:spMkLst>
            <pc:docMk/>
            <pc:sldMk cId="1272302122" sldId="272"/>
            <ac:spMk id="2" creationId="{B386A185-E58E-451C-91D8-F4E0911BC1BB}"/>
          </ac:spMkLst>
        </pc:spChg>
        <pc:spChg chg="del">
          <ac:chgData name="Natasha Gordon" userId="af2f726422be56fd" providerId="LiveId" clId="{E11F662F-01CB-48AE-8233-667CD8965C95}" dt="2020-04-14T20:30:22.930" v="413" actId="478"/>
          <ac:spMkLst>
            <pc:docMk/>
            <pc:sldMk cId="1272302122" sldId="272"/>
            <ac:spMk id="3" creationId="{AB3BF3CD-F43E-48EA-A42D-5BF1663DA65B}"/>
          </ac:spMkLst>
        </pc:spChg>
        <pc:spChg chg="add del">
          <ac:chgData name="Natasha Gordon" userId="af2f726422be56fd" providerId="LiveId" clId="{E11F662F-01CB-48AE-8233-667CD8965C95}" dt="2020-04-14T20:25:57.428" v="399" actId="478"/>
          <ac:spMkLst>
            <pc:docMk/>
            <pc:sldMk cId="1272302122" sldId="272"/>
            <ac:spMk id="4" creationId="{9A3FD7AD-FD77-40E2-8D19-8C292B88C61C}"/>
          </ac:spMkLst>
        </pc:spChg>
        <pc:spChg chg="add mod">
          <ac:chgData name="Natasha Gordon" userId="af2f726422be56fd" providerId="LiveId" clId="{E11F662F-01CB-48AE-8233-667CD8965C95}" dt="2020-04-14T23:05:06.252" v="453" actId="20577"/>
          <ac:spMkLst>
            <pc:docMk/>
            <pc:sldMk cId="1272302122" sldId="272"/>
            <ac:spMk id="5" creationId="{E96C3435-2684-4B81-97D7-2C12E5CE0107}"/>
          </ac:spMkLst>
        </pc:spChg>
        <pc:spChg chg="add del">
          <ac:chgData name="Natasha Gordon" userId="af2f726422be56fd" providerId="LiveId" clId="{E11F662F-01CB-48AE-8233-667CD8965C95}" dt="2020-04-14T20:31:15.360" v="414" actId="478"/>
          <ac:spMkLst>
            <pc:docMk/>
            <pc:sldMk cId="1272302122" sldId="272"/>
            <ac:spMk id="6" creationId="{476FF2A7-B5A9-4BFF-88CD-011E8A7FA6DA}"/>
          </ac:spMkLst>
        </pc:spChg>
        <pc:spChg chg="add mod">
          <ac:chgData name="Natasha Gordon" userId="af2f726422be56fd" providerId="LiveId" clId="{E11F662F-01CB-48AE-8233-667CD8965C95}" dt="2020-04-14T23:06:21.500" v="480" actId="20577"/>
          <ac:spMkLst>
            <pc:docMk/>
            <pc:sldMk cId="1272302122" sldId="272"/>
            <ac:spMk id="7" creationId="{7B14B229-2C57-4F71-AB44-E6C195A05635}"/>
          </ac:spMkLst>
        </pc:spChg>
        <pc:spChg chg="add mod">
          <ac:chgData name="Natasha Gordon" userId="af2f726422be56fd" providerId="LiveId" clId="{E11F662F-01CB-48AE-8233-667CD8965C95}" dt="2020-04-14T23:06:45.427" v="484" actId="20577"/>
          <ac:spMkLst>
            <pc:docMk/>
            <pc:sldMk cId="1272302122" sldId="272"/>
            <ac:spMk id="8" creationId="{5CA747CE-603E-43DE-BD57-BC654A1ACD59}"/>
          </ac:spMkLst>
        </pc:spChg>
        <pc:spChg chg="add mod">
          <ac:chgData name="Natasha Gordon" userId="af2f726422be56fd" providerId="LiveId" clId="{E11F662F-01CB-48AE-8233-667CD8965C95}" dt="2020-04-15T08:01:54.329" v="548" actId="1076"/>
          <ac:spMkLst>
            <pc:docMk/>
            <pc:sldMk cId="1272302122" sldId="272"/>
            <ac:spMk id="9" creationId="{5F8D3F9F-0D61-44B3-BAC5-A5BD75F44C5C}"/>
          </ac:spMkLst>
        </pc:spChg>
      </pc:sldChg>
      <pc:sldChg chg="delSp add del setBg">
        <pc:chgData name="Natasha Gordon" userId="af2f726422be56fd" providerId="LiveId" clId="{E11F662F-01CB-48AE-8233-667CD8965C95}" dt="2020-04-14T20:23:18.186" v="366" actId="2696"/>
        <pc:sldMkLst>
          <pc:docMk/>
          <pc:sldMk cId="2248736224" sldId="273"/>
        </pc:sldMkLst>
        <pc:spChg chg="del">
          <ac:chgData name="Natasha Gordon" userId="af2f726422be56fd" providerId="LiveId" clId="{E11F662F-01CB-48AE-8233-667CD8965C95}" dt="2020-04-14T20:10:43.828" v="356" actId="478"/>
          <ac:spMkLst>
            <pc:docMk/>
            <pc:sldMk cId="2248736224" sldId="273"/>
            <ac:spMk id="2" creationId="{B386A185-E58E-451C-91D8-F4E0911BC1BB}"/>
          </ac:spMkLst>
        </pc:spChg>
        <pc:spChg chg="del">
          <ac:chgData name="Natasha Gordon" userId="af2f726422be56fd" providerId="LiveId" clId="{E11F662F-01CB-48AE-8233-667CD8965C95}" dt="2020-04-14T20:10:51.170" v="357" actId="478"/>
          <ac:spMkLst>
            <pc:docMk/>
            <pc:sldMk cId="2248736224" sldId="273"/>
            <ac:spMk id="3" creationId="{AB3BF3CD-F43E-48EA-A42D-5BF1663DA65B}"/>
          </ac:spMkLst>
        </pc:spChg>
      </pc:sldChg>
      <pc:sldChg chg="delSp add ord setBg">
        <pc:chgData name="Natasha Gordon" userId="af2f726422be56fd" providerId="LiveId" clId="{E11F662F-01CB-48AE-8233-667CD8965C95}" dt="2020-04-15T08:35:20.817" v="603"/>
        <pc:sldMkLst>
          <pc:docMk/>
          <pc:sldMk cId="319206037" sldId="274"/>
        </pc:sldMkLst>
        <pc:spChg chg="del">
          <ac:chgData name="Natasha Gordon" userId="af2f726422be56fd" providerId="LiveId" clId="{E11F662F-01CB-48AE-8233-667CD8965C95}" dt="2020-04-14T20:36:14.531" v="428" actId="478"/>
          <ac:spMkLst>
            <pc:docMk/>
            <pc:sldMk cId="319206037" sldId="274"/>
            <ac:spMk id="2" creationId="{B386A185-E58E-451C-91D8-F4E0911BC1BB}"/>
          </ac:spMkLst>
        </pc:spChg>
        <pc:spChg chg="del">
          <ac:chgData name="Natasha Gordon" userId="af2f726422be56fd" providerId="LiveId" clId="{E11F662F-01CB-48AE-8233-667CD8965C95}" dt="2020-04-14T20:36:05.432" v="427" actId="478"/>
          <ac:spMkLst>
            <pc:docMk/>
            <pc:sldMk cId="319206037" sldId="274"/>
            <ac:spMk id="3" creationId="{AB3BF3CD-F43E-48EA-A42D-5BF1663DA65B}"/>
          </ac:spMkLst>
        </pc:spChg>
      </pc:sldChg>
      <pc:sldChg chg="addSp delSp modSp add ord setBg">
        <pc:chgData name="Natasha Gordon" userId="af2f726422be56fd" providerId="LiveId" clId="{E11F662F-01CB-48AE-8233-667CD8965C95}" dt="2020-04-15T08:31:23.006" v="601"/>
        <pc:sldMkLst>
          <pc:docMk/>
          <pc:sldMk cId="1598460990" sldId="275"/>
        </pc:sldMkLst>
        <pc:spChg chg="del">
          <ac:chgData name="Natasha Gordon" userId="af2f726422be56fd" providerId="LiveId" clId="{E11F662F-01CB-48AE-8233-667CD8965C95}" dt="2020-04-14T20:37:17.433" v="433" actId="478"/>
          <ac:spMkLst>
            <pc:docMk/>
            <pc:sldMk cId="1598460990" sldId="275"/>
            <ac:spMk id="2" creationId="{B386A185-E58E-451C-91D8-F4E0911BC1BB}"/>
          </ac:spMkLst>
        </pc:spChg>
        <pc:spChg chg="del">
          <ac:chgData name="Natasha Gordon" userId="af2f726422be56fd" providerId="LiveId" clId="{E11F662F-01CB-48AE-8233-667CD8965C95}" dt="2020-04-14T20:33:31.332" v="418" actId="478"/>
          <ac:spMkLst>
            <pc:docMk/>
            <pc:sldMk cId="1598460990" sldId="275"/>
            <ac:spMk id="3" creationId="{AB3BF3CD-F43E-48EA-A42D-5BF1663DA65B}"/>
          </ac:spMkLst>
        </pc:spChg>
        <pc:spChg chg="add mod">
          <ac:chgData name="Natasha Gordon" userId="af2f726422be56fd" providerId="LiveId" clId="{E11F662F-01CB-48AE-8233-667CD8965C95}" dt="2020-04-14T23:09:45.046" v="522" actId="1076"/>
          <ac:spMkLst>
            <pc:docMk/>
            <pc:sldMk cId="1598460990" sldId="275"/>
            <ac:spMk id="4" creationId="{83912663-20E6-4082-B594-8BB750F52E47}"/>
          </ac:spMkLst>
        </pc:spChg>
      </pc:sldChg>
      <pc:sldChg chg="addSp delSp modSp add ord setBg">
        <pc:chgData name="Natasha Gordon" userId="af2f726422be56fd" providerId="LiveId" clId="{E11F662F-01CB-48AE-8233-667CD8965C95}" dt="2020-04-15T08:35:48.903" v="605"/>
        <pc:sldMkLst>
          <pc:docMk/>
          <pc:sldMk cId="2019432876" sldId="276"/>
        </pc:sldMkLst>
        <pc:spChg chg="del">
          <ac:chgData name="Natasha Gordon" userId="af2f726422be56fd" providerId="LiveId" clId="{E11F662F-01CB-48AE-8233-667CD8965C95}" dt="2020-04-14T20:36:21.425" v="429" actId="478"/>
          <ac:spMkLst>
            <pc:docMk/>
            <pc:sldMk cId="2019432876" sldId="276"/>
            <ac:spMk id="2" creationId="{B386A185-E58E-451C-91D8-F4E0911BC1BB}"/>
          </ac:spMkLst>
        </pc:spChg>
        <pc:spChg chg="del">
          <ac:chgData name="Natasha Gordon" userId="af2f726422be56fd" providerId="LiveId" clId="{E11F662F-01CB-48AE-8233-667CD8965C95}" dt="2020-04-14T20:36:25.620" v="430" actId="478"/>
          <ac:spMkLst>
            <pc:docMk/>
            <pc:sldMk cId="2019432876" sldId="276"/>
            <ac:spMk id="3" creationId="{AB3BF3CD-F43E-48EA-A42D-5BF1663DA65B}"/>
          </ac:spMkLst>
        </pc:spChg>
        <pc:spChg chg="add mod">
          <ac:chgData name="Natasha Gordon" userId="af2f726422be56fd" providerId="LiveId" clId="{E11F662F-01CB-48AE-8233-667CD8965C95}" dt="2020-04-14T23:11:54.129" v="529" actId="14100"/>
          <ac:spMkLst>
            <pc:docMk/>
            <pc:sldMk cId="2019432876" sldId="276"/>
            <ac:spMk id="4" creationId="{1337DC8E-6CD7-435F-B260-668F8A3C1D70}"/>
          </ac:spMkLst>
        </pc:spChg>
        <pc:spChg chg="add mod">
          <ac:chgData name="Natasha Gordon" userId="af2f726422be56fd" providerId="LiveId" clId="{E11F662F-01CB-48AE-8233-667CD8965C95}" dt="2020-04-14T23:12:26.645" v="532" actId="14100"/>
          <ac:spMkLst>
            <pc:docMk/>
            <pc:sldMk cId="2019432876" sldId="276"/>
            <ac:spMk id="5" creationId="{7A0AC4CD-0D5D-41A8-8CE3-6C745930320E}"/>
          </ac:spMkLst>
        </pc:spChg>
        <pc:spChg chg="add del mod">
          <ac:chgData name="Natasha Gordon" userId="af2f726422be56fd" providerId="LiveId" clId="{E11F662F-01CB-48AE-8233-667CD8965C95}" dt="2020-04-15T07:55:04.023" v="545" actId="478"/>
          <ac:spMkLst>
            <pc:docMk/>
            <pc:sldMk cId="2019432876" sldId="276"/>
            <ac:spMk id="6" creationId="{65D1C78E-114D-4A43-B29A-B1F5CA681D92}"/>
          </ac:spMkLst>
        </pc:spChg>
        <pc:spChg chg="add mod">
          <ac:chgData name="Natasha Gordon" userId="af2f726422be56fd" providerId="LiveId" clId="{E11F662F-01CB-48AE-8233-667CD8965C95}" dt="2020-04-15T08:01:37.201" v="547" actId="1076"/>
          <ac:spMkLst>
            <pc:docMk/>
            <pc:sldMk cId="2019432876" sldId="276"/>
            <ac:spMk id="7" creationId="{A54C53FD-51B1-4B22-8F2D-F57626B81CB5}"/>
          </ac:spMkLst>
        </pc:spChg>
        <pc:spChg chg="add mod">
          <ac:chgData name="Natasha Gordon" userId="af2f726422be56fd" providerId="LiveId" clId="{E11F662F-01CB-48AE-8233-667CD8965C95}" dt="2020-04-15T08:10:26.117" v="552" actId="208"/>
          <ac:spMkLst>
            <pc:docMk/>
            <pc:sldMk cId="2019432876" sldId="276"/>
            <ac:spMk id="8" creationId="{2EDB6439-AF57-4C51-85A8-205C547816C9}"/>
          </ac:spMkLst>
        </pc:spChg>
        <pc:spChg chg="add del">
          <ac:chgData name="Natasha Gordon" userId="af2f726422be56fd" providerId="LiveId" clId="{E11F662F-01CB-48AE-8233-667CD8965C95}" dt="2020-04-15T08:10:47.519" v="554" actId="478"/>
          <ac:spMkLst>
            <pc:docMk/>
            <pc:sldMk cId="2019432876" sldId="276"/>
            <ac:spMk id="9" creationId="{8EDDDF0F-F485-42C3-A924-06DD4F7FD088}"/>
          </ac:spMkLst>
        </pc:spChg>
        <pc:spChg chg="add mod">
          <ac:chgData name="Natasha Gordon" userId="af2f726422be56fd" providerId="LiveId" clId="{E11F662F-01CB-48AE-8233-667CD8965C95}" dt="2020-04-15T08:12:28.208" v="564" actId="207"/>
          <ac:spMkLst>
            <pc:docMk/>
            <pc:sldMk cId="2019432876" sldId="276"/>
            <ac:spMk id="10" creationId="{EC9AD39E-24CC-4187-9A4E-D4CD80EC25E8}"/>
          </ac:spMkLst>
        </pc:spChg>
        <pc:spChg chg="add mod">
          <ac:chgData name="Natasha Gordon" userId="af2f726422be56fd" providerId="LiveId" clId="{E11F662F-01CB-48AE-8233-667CD8965C95}" dt="2020-04-15T08:12:04.250" v="563" actId="20577"/>
          <ac:spMkLst>
            <pc:docMk/>
            <pc:sldMk cId="2019432876" sldId="276"/>
            <ac:spMk id="11" creationId="{DAC92A65-A166-4BA2-9181-75A7EDFE7E93}"/>
          </ac:spMkLst>
        </pc:spChg>
      </pc:sldChg>
      <pc:sldChg chg="add del">
        <pc:chgData name="Natasha Gordon" userId="af2f726422be56fd" providerId="LiveId" clId="{E11F662F-01CB-48AE-8233-667CD8965C95}" dt="2020-04-15T08:40:00.503" v="606" actId="2696"/>
        <pc:sldMkLst>
          <pc:docMk/>
          <pc:sldMk cId="1115501330" sldId="277"/>
        </pc:sldMkLst>
      </pc:sldChg>
      <pc:sldChg chg="add ord setBg">
        <pc:chgData name="Natasha Gordon" userId="af2f726422be56fd" providerId="LiveId" clId="{E11F662F-01CB-48AE-8233-667CD8965C95}" dt="2020-04-15T08:30:34.852" v="598"/>
        <pc:sldMkLst>
          <pc:docMk/>
          <pc:sldMk cId="1677288659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8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1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3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7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3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6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0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6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3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3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42950" y="401197"/>
            <a:ext cx="5829300" cy="514350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solidFill>
                  <a:srgbClr val="0070C0"/>
                </a:solidFill>
              </a:rPr>
              <a:t>Welcome to</a:t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> Mrs. Cooper’s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20" y="7219309"/>
            <a:ext cx="2286001" cy="1523494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Teacher Name: </a:t>
            </a:r>
            <a:r>
              <a:rPr lang="en-US" sz="1200" dirty="0">
                <a:solidFill>
                  <a:schemeClr val="tx1"/>
                </a:solidFill>
              </a:rPr>
              <a:t>Mrs. Cooper</a:t>
            </a:r>
          </a:p>
          <a:p>
            <a:pPr algn="l"/>
            <a:r>
              <a:rPr lang="en-US" sz="1200" b="1" dirty="0">
                <a:solidFill>
                  <a:schemeClr val="tx1"/>
                </a:solidFill>
              </a:rPr>
              <a:t>Teacher Email Address: </a:t>
            </a:r>
            <a:r>
              <a:rPr lang="en-US" sz="1200" dirty="0">
                <a:solidFill>
                  <a:schemeClr val="tx1"/>
                </a:solidFill>
              </a:rPr>
              <a:t>coopern1@leonschools.net</a:t>
            </a:r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1200" b="1" dirty="0">
                <a:solidFill>
                  <a:schemeClr val="tx1"/>
                </a:solidFill>
              </a:rPr>
              <a:t>Remind Number: </a:t>
            </a:r>
            <a:r>
              <a:rPr lang="en-US" sz="1200" dirty="0">
                <a:solidFill>
                  <a:schemeClr val="tx1"/>
                </a:solidFill>
              </a:rPr>
              <a:t>@7d49c7kg3g</a:t>
            </a:r>
          </a:p>
        </p:txBody>
      </p:sp>
      <p:sp useBgFill="1">
        <p:nvSpPr>
          <p:cNvPr id="5" name="TextBox 4"/>
          <p:cNvSpPr txBox="1"/>
          <p:nvPr/>
        </p:nvSpPr>
        <p:spPr>
          <a:xfrm>
            <a:off x="466835" y="1396746"/>
            <a:ext cx="5121798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Learning Goal of the Week:</a:t>
            </a:r>
          </a:p>
          <a:p>
            <a:r>
              <a:rPr lang="en-US" sz="1200" dirty="0"/>
              <a:t> Students will be able to…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Explain why people form governments.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Explain the consequences of an absence of rules and laws.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Define and apply the characteristics of responsible citizenship.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Answer questions about key details in a text (print, photographs, and illustrations) using stems such as who, what, where, when, why, and how.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Identify the main topic of a multi-paragraph text as well as the focus of specific paragraphs within text.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85" y="37006"/>
            <a:ext cx="1114765" cy="1115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750" y="858676"/>
            <a:ext cx="3600450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Social Studies and Science</a:t>
            </a:r>
          </a:p>
          <a:p>
            <a:pPr algn="ctr"/>
            <a:r>
              <a:rPr lang="en-US" sz="1350" b="1" dirty="0"/>
              <a:t>  Week #3: April 13 – April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0350" y="7196226"/>
            <a:ext cx="2171700" cy="15465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Need a help? </a:t>
            </a:r>
          </a:p>
          <a:p>
            <a:pPr algn="ctr"/>
            <a:r>
              <a:rPr lang="en-US" sz="1350" dirty="0"/>
              <a:t>Email or text me! Visit me on our class TEAMS page during my office hours: Monday-Friday</a:t>
            </a:r>
          </a:p>
          <a:p>
            <a:pPr algn="ctr"/>
            <a:r>
              <a:rPr lang="en-US" sz="1350" dirty="0"/>
              <a:t>10:00 a.m. – 12:00 p.m.</a:t>
            </a:r>
          </a:p>
          <a:p>
            <a:endParaRPr lang="en-US" sz="1350" dirty="0"/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21B795B0-EE17-4319-900B-CB3F842EF012}"/>
              </a:ext>
            </a:extLst>
          </p:cNvPr>
          <p:cNvSpPr txBox="1"/>
          <p:nvPr/>
        </p:nvSpPr>
        <p:spPr>
          <a:xfrm>
            <a:off x="446169" y="5543004"/>
            <a:ext cx="5121798" cy="15927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Directions: To answer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on the boxes to type in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and drag the circles to choose the correct answer.</a:t>
            </a:r>
          </a:p>
          <a:p>
            <a:endParaRPr lang="en-US" sz="1400" b="1" dirty="0"/>
          </a:p>
          <a:p>
            <a:r>
              <a:rPr lang="en-US" sz="1400" b="1" dirty="0"/>
              <a:t>After you have completed the assignment: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save it as </a:t>
            </a:r>
            <a:r>
              <a:rPr lang="en-US" sz="1400" b="1" dirty="0"/>
              <a:t>yournamerSSandSw3</a:t>
            </a:r>
            <a:r>
              <a:rPr lang="en-US" sz="1400" dirty="0"/>
              <a:t> (ex. CooperSSandSw3)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then email it to coopern1@leonschools.net</a:t>
            </a:r>
          </a:p>
        </p:txBody>
      </p:sp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F5FAADBA-1EF1-4F84-A39A-53F54171E4E8}"/>
              </a:ext>
            </a:extLst>
          </p:cNvPr>
          <p:cNvSpPr txBox="1"/>
          <p:nvPr/>
        </p:nvSpPr>
        <p:spPr>
          <a:xfrm>
            <a:off x="446169" y="3398301"/>
            <a:ext cx="5121798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Assignments Schedule for This Week:</a:t>
            </a:r>
          </a:p>
          <a:p>
            <a:pPr algn="ctr"/>
            <a:r>
              <a:rPr lang="en-US" sz="1200" b="1" dirty="0"/>
              <a:t>*Submit work by Friday at 3pm!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AC4280-F23D-4E7B-9A67-E449338A6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16746"/>
              </p:ext>
            </p:extLst>
          </p:nvPr>
        </p:nvGraphicFramePr>
        <p:xfrm>
          <a:off x="639900" y="3968676"/>
          <a:ext cx="4775667" cy="1265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247">
                  <a:extLst>
                    <a:ext uri="{9D8B030D-6E8A-4147-A177-3AD203B41FA5}">
                      <a16:colId xmlns:a16="http://schemas.microsoft.com/office/drawing/2014/main" val="1279784043"/>
                    </a:ext>
                  </a:extLst>
                </a:gridCol>
                <a:gridCol w="857684">
                  <a:extLst>
                    <a:ext uri="{9D8B030D-6E8A-4147-A177-3AD203B41FA5}">
                      <a16:colId xmlns:a16="http://schemas.microsoft.com/office/drawing/2014/main" val="3880803358"/>
                    </a:ext>
                  </a:extLst>
                </a:gridCol>
                <a:gridCol w="857684">
                  <a:extLst>
                    <a:ext uri="{9D8B030D-6E8A-4147-A177-3AD203B41FA5}">
                      <a16:colId xmlns:a16="http://schemas.microsoft.com/office/drawing/2014/main" val="3467731766"/>
                    </a:ext>
                  </a:extLst>
                </a:gridCol>
                <a:gridCol w="857684">
                  <a:extLst>
                    <a:ext uri="{9D8B030D-6E8A-4147-A177-3AD203B41FA5}">
                      <a16:colId xmlns:a16="http://schemas.microsoft.com/office/drawing/2014/main" val="96111368"/>
                    </a:ext>
                  </a:extLst>
                </a:gridCol>
                <a:gridCol w="857684">
                  <a:extLst>
                    <a:ext uri="{9D8B030D-6E8A-4147-A177-3AD203B41FA5}">
                      <a16:colId xmlns:a16="http://schemas.microsoft.com/office/drawing/2014/main" val="2685987726"/>
                    </a:ext>
                  </a:extLst>
                </a:gridCol>
                <a:gridCol w="857684">
                  <a:extLst>
                    <a:ext uri="{9D8B030D-6E8A-4147-A177-3AD203B41FA5}">
                      <a16:colId xmlns:a16="http://schemas.microsoft.com/office/drawing/2014/main" val="1190718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Social Studies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Science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Social Studies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Science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sng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Social Studies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757912"/>
                  </a:ext>
                </a:extLst>
              </a:tr>
              <a:tr h="9908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4425" algn="l"/>
                        </a:tabLs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Kingdom of On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Selur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Problem and Solution Worksheet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1114425" algn="l"/>
                        </a:tabLst>
                        <a:defRPr/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-Read and answer questions.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ReadWorks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: “April Showers”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11442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-Read and Answer the questions for “Respecting the American Flag”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  <a:tabLst>
                          <a:tab pos="111442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-Read and answer questions. </a:t>
                      </a:r>
                      <a:r>
                        <a:rPr lang="en-US" sz="9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ReadWorks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: “What is a Rock”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  <a:tabLst>
                          <a:tab pos="1114425" algn="l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-Read and Answer the questions for “The United States Constitution” 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3341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4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69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A92754-0578-453C-A9AA-8BC663AC0E01}"/>
              </a:ext>
            </a:extLst>
          </p:cNvPr>
          <p:cNvSpPr txBox="1"/>
          <p:nvPr/>
        </p:nvSpPr>
        <p:spPr>
          <a:xfrm>
            <a:off x="737656" y="1813302"/>
            <a:ext cx="5382688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8FEF1-23F4-42AB-AEE0-51F681FA0487}"/>
              </a:ext>
            </a:extLst>
          </p:cNvPr>
          <p:cNvSpPr txBox="1"/>
          <p:nvPr/>
        </p:nvSpPr>
        <p:spPr>
          <a:xfrm>
            <a:off x="737656" y="6065682"/>
            <a:ext cx="5382688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5B56A-3C6D-4D28-9151-1AEB13C038B0}"/>
              </a:ext>
            </a:extLst>
          </p:cNvPr>
          <p:cNvSpPr txBox="1"/>
          <p:nvPr/>
        </p:nvSpPr>
        <p:spPr>
          <a:xfrm>
            <a:off x="706660" y="4418111"/>
            <a:ext cx="5382688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229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0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37DC8E-6CD7-435F-B260-668F8A3C1D70}"/>
              </a:ext>
            </a:extLst>
          </p:cNvPr>
          <p:cNvSpPr txBox="1"/>
          <p:nvPr/>
        </p:nvSpPr>
        <p:spPr>
          <a:xfrm>
            <a:off x="3126377" y="1062446"/>
            <a:ext cx="3553097" cy="3135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AC4CD-0D5D-41A8-8CE3-6C745930320E}"/>
              </a:ext>
            </a:extLst>
          </p:cNvPr>
          <p:cNvSpPr txBox="1"/>
          <p:nvPr/>
        </p:nvSpPr>
        <p:spPr>
          <a:xfrm>
            <a:off x="2355668" y="1458686"/>
            <a:ext cx="4184469" cy="31350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4C53FD-51B1-4B22-8F2D-F57626B81CB5}"/>
              </a:ext>
            </a:extLst>
          </p:cNvPr>
          <p:cNvSpPr/>
          <p:nvPr/>
        </p:nvSpPr>
        <p:spPr>
          <a:xfrm>
            <a:off x="3026228" y="3422467"/>
            <a:ext cx="200297" cy="2214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B6439-AF57-4C51-85A8-205C547816C9}"/>
              </a:ext>
            </a:extLst>
          </p:cNvPr>
          <p:cNvSpPr txBox="1"/>
          <p:nvPr/>
        </p:nvSpPr>
        <p:spPr>
          <a:xfrm>
            <a:off x="5529943" y="1881051"/>
            <a:ext cx="114953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AD39E-24CC-4187-9A4E-D4CD80EC25E8}"/>
              </a:ext>
            </a:extLst>
          </p:cNvPr>
          <p:cNvSpPr txBox="1"/>
          <p:nvPr/>
        </p:nvSpPr>
        <p:spPr>
          <a:xfrm>
            <a:off x="361406" y="5212080"/>
            <a:ext cx="286511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4.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92A65-A166-4BA2-9181-75A7EDFE7E93}"/>
              </a:ext>
            </a:extLst>
          </p:cNvPr>
          <p:cNvSpPr txBox="1"/>
          <p:nvPr/>
        </p:nvSpPr>
        <p:spPr>
          <a:xfrm>
            <a:off x="3429000" y="5212079"/>
            <a:ext cx="28651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01943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113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61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B374278-C17F-405C-A3B7-A2A2A9ADF635}"/>
              </a:ext>
            </a:extLst>
          </p:cNvPr>
          <p:cNvSpPr/>
          <p:nvPr/>
        </p:nvSpPr>
        <p:spPr>
          <a:xfrm>
            <a:off x="695655" y="1499647"/>
            <a:ext cx="183911" cy="154982"/>
          </a:xfrm>
          <a:prstGeom prst="ellipse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6F4A3C-F6AD-4FCF-9F47-53F91F44A752}"/>
              </a:ext>
            </a:extLst>
          </p:cNvPr>
          <p:cNvSpPr/>
          <p:nvPr/>
        </p:nvSpPr>
        <p:spPr>
          <a:xfrm>
            <a:off x="695655" y="2479361"/>
            <a:ext cx="183911" cy="154982"/>
          </a:xfrm>
          <a:prstGeom prst="ellipse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8124CD-DBAD-49CA-8C06-F16393971BD5}"/>
              </a:ext>
            </a:extLst>
          </p:cNvPr>
          <p:cNvSpPr/>
          <p:nvPr/>
        </p:nvSpPr>
        <p:spPr>
          <a:xfrm>
            <a:off x="695655" y="3837899"/>
            <a:ext cx="183911" cy="154982"/>
          </a:xfrm>
          <a:prstGeom prst="ellipse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437E20-D46D-4656-A3A9-A1F49969354D}"/>
              </a:ext>
            </a:extLst>
          </p:cNvPr>
          <p:cNvSpPr/>
          <p:nvPr/>
        </p:nvSpPr>
        <p:spPr>
          <a:xfrm>
            <a:off x="695654" y="6509658"/>
            <a:ext cx="183911" cy="154982"/>
          </a:xfrm>
          <a:prstGeom prst="ellipse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5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36D2ADE-A032-4862-B5AB-50803DF7515B}"/>
              </a:ext>
            </a:extLst>
          </p:cNvPr>
          <p:cNvSpPr/>
          <p:nvPr/>
        </p:nvSpPr>
        <p:spPr>
          <a:xfrm>
            <a:off x="582443" y="1186138"/>
            <a:ext cx="183911" cy="154982"/>
          </a:xfrm>
          <a:prstGeom prst="ellipse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6A9C21-6494-47CD-BC4F-2E46FC85FF11}"/>
              </a:ext>
            </a:extLst>
          </p:cNvPr>
          <p:cNvSpPr/>
          <p:nvPr/>
        </p:nvSpPr>
        <p:spPr>
          <a:xfrm>
            <a:off x="565026" y="2614344"/>
            <a:ext cx="183911" cy="154982"/>
          </a:xfrm>
          <a:prstGeom prst="ellipse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D377F5-320C-4096-89EE-FB9F9BC8EC20}"/>
              </a:ext>
            </a:extLst>
          </p:cNvPr>
          <p:cNvSpPr/>
          <p:nvPr/>
        </p:nvSpPr>
        <p:spPr>
          <a:xfrm>
            <a:off x="582443" y="4572000"/>
            <a:ext cx="183911" cy="154982"/>
          </a:xfrm>
          <a:prstGeom prst="ellipse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C536E-8A1E-49D1-A835-F42A357D5D4F}"/>
              </a:ext>
            </a:extLst>
          </p:cNvPr>
          <p:cNvSpPr txBox="1"/>
          <p:nvPr/>
        </p:nvSpPr>
        <p:spPr>
          <a:xfrm>
            <a:off x="674398" y="6464662"/>
            <a:ext cx="5256139" cy="12046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2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7FA572F-0A10-4721-AD2D-E3692B2F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735" y="197028"/>
            <a:ext cx="2126516" cy="373197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>Click to type name</a:t>
            </a:r>
          </a:p>
        </p:txBody>
      </p:sp>
    </p:spTree>
    <p:extLst>
      <p:ext uri="{BB962C8B-B14F-4D97-AF65-F5344CB8AC3E}">
        <p14:creationId xmlns:p14="http://schemas.microsoft.com/office/powerpoint/2010/main" val="102580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32A956B-04D8-4CC1-B3D2-BF68F1080CD0}"/>
              </a:ext>
            </a:extLst>
          </p:cNvPr>
          <p:cNvSpPr txBox="1"/>
          <p:nvPr/>
        </p:nvSpPr>
        <p:spPr>
          <a:xfrm>
            <a:off x="3145270" y="1594517"/>
            <a:ext cx="300788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Click to type in your answer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7A24B-73B6-4419-8578-9E7E5EF6D0F8}"/>
              </a:ext>
            </a:extLst>
          </p:cNvPr>
          <p:cNvSpPr txBox="1"/>
          <p:nvPr/>
        </p:nvSpPr>
        <p:spPr>
          <a:xfrm>
            <a:off x="3145270" y="3610537"/>
            <a:ext cx="300788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Click to type in your answer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03A8F8-CEDA-4F45-AD85-AA1101847415}"/>
              </a:ext>
            </a:extLst>
          </p:cNvPr>
          <p:cNvSpPr txBox="1"/>
          <p:nvPr/>
        </p:nvSpPr>
        <p:spPr>
          <a:xfrm>
            <a:off x="3145270" y="4749534"/>
            <a:ext cx="300788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Click to type in your answer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F1D1C3-8B97-4B9F-A388-D569CC17D543}"/>
              </a:ext>
            </a:extLst>
          </p:cNvPr>
          <p:cNvSpPr txBox="1"/>
          <p:nvPr/>
        </p:nvSpPr>
        <p:spPr>
          <a:xfrm>
            <a:off x="3145270" y="5747417"/>
            <a:ext cx="300788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Click to type in your answer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BAFBC-7371-4A30-BD60-C7F7FF09AE22}"/>
              </a:ext>
            </a:extLst>
          </p:cNvPr>
          <p:cNvSpPr txBox="1"/>
          <p:nvPr/>
        </p:nvSpPr>
        <p:spPr>
          <a:xfrm>
            <a:off x="3145270" y="2577753"/>
            <a:ext cx="300788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Click to type in your answer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D636AC-4434-45B5-B3DA-6A90CD48C932}"/>
              </a:ext>
            </a:extLst>
          </p:cNvPr>
          <p:cNvSpPr txBox="1"/>
          <p:nvPr/>
        </p:nvSpPr>
        <p:spPr>
          <a:xfrm>
            <a:off x="3145270" y="6864163"/>
            <a:ext cx="300788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Click to type in your answer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4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24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91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39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28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6A185-E58E-451C-91D8-F4E0911BC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119721"/>
            <a:ext cx="4760785" cy="221400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en-US" sz="1200" dirty="0">
              <a:ln w="952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6C3435-2684-4B81-97D7-2C12E5CE0107}"/>
              </a:ext>
            </a:extLst>
          </p:cNvPr>
          <p:cNvSpPr txBox="1">
            <a:spLocks/>
          </p:cNvSpPr>
          <p:nvPr/>
        </p:nvSpPr>
        <p:spPr>
          <a:xfrm>
            <a:off x="544286" y="1524669"/>
            <a:ext cx="4760785" cy="2214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dirty="0">
              <a:ln w="9525">
                <a:solidFill>
                  <a:schemeClr val="tx1"/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14B229-2C57-4F71-AB44-E6C195A05635}"/>
              </a:ext>
            </a:extLst>
          </p:cNvPr>
          <p:cNvSpPr txBox="1">
            <a:spLocks/>
          </p:cNvSpPr>
          <p:nvPr/>
        </p:nvSpPr>
        <p:spPr>
          <a:xfrm>
            <a:off x="330927" y="6553869"/>
            <a:ext cx="2960914" cy="221566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A747CE-603E-43DE-BD57-BC654A1ACD59}"/>
              </a:ext>
            </a:extLst>
          </p:cNvPr>
          <p:cNvSpPr txBox="1">
            <a:spLocks/>
          </p:cNvSpPr>
          <p:nvPr/>
        </p:nvSpPr>
        <p:spPr>
          <a:xfrm>
            <a:off x="3429000" y="6553869"/>
            <a:ext cx="2960914" cy="2215662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8D3F9F-0D61-44B3-BAC5-A5BD75F44C5C}"/>
              </a:ext>
            </a:extLst>
          </p:cNvPr>
          <p:cNvSpPr/>
          <p:nvPr/>
        </p:nvSpPr>
        <p:spPr>
          <a:xfrm>
            <a:off x="5869579" y="5077096"/>
            <a:ext cx="200297" cy="2214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0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3912663-20E6-4082-B594-8BB750F52E47}"/>
              </a:ext>
            </a:extLst>
          </p:cNvPr>
          <p:cNvSpPr/>
          <p:nvPr/>
        </p:nvSpPr>
        <p:spPr>
          <a:xfrm>
            <a:off x="1994262" y="3331028"/>
            <a:ext cx="2342605" cy="24819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609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2808</TotalTime>
  <Words>361</Words>
  <Application>Microsoft Office PowerPoint</Application>
  <PresentationFormat>Letter Paper (8.5x11 in)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Trebuchet MS</vt:lpstr>
      <vt:lpstr>Wingdings</vt:lpstr>
      <vt:lpstr>Wingdings 3</vt:lpstr>
      <vt:lpstr>Facet</vt:lpstr>
      <vt:lpstr>Welcome to  Mrs. Cooper’s Class</vt:lpstr>
      <vt:lpstr>Click to type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Mrs. Cooper’s Class</dc:title>
  <dc:creator>Natasha Gordon</dc:creator>
  <cp:lastModifiedBy>Natasha Gordon</cp:lastModifiedBy>
  <cp:revision>7</cp:revision>
  <dcterms:created xsi:type="dcterms:W3CDTF">2020-04-13T09:56:40Z</dcterms:created>
  <dcterms:modified xsi:type="dcterms:W3CDTF">2020-04-15T08:45:06Z</dcterms:modified>
</cp:coreProperties>
</file>